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6" r:id="rId5"/>
    <p:sldId id="260" r:id="rId6"/>
    <p:sldId id="261" r:id="rId7"/>
    <p:sldId id="259" r:id="rId8"/>
    <p:sldId id="262" r:id="rId9"/>
    <p:sldId id="267" r:id="rId10"/>
    <p:sldId id="268" r:id="rId11"/>
    <p:sldId id="263" r:id="rId12"/>
    <p:sldId id="266" r:id="rId13"/>
    <p:sldId id="264" r:id="rId14"/>
    <p:sldId id="26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FF0F"/>
    <a:srgbClr val="169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75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7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97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6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5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5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290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4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9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5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64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25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22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27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59791E-DD13-457D-A3BD-F2DB86FB2251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  <p:pic>
        <p:nvPicPr>
          <p:cNvPr id="8" name="Image 7" descr="Une image contenant animal, étoile&#10;&#10;Description générée automatiquement">
            <a:extLst>
              <a:ext uri="{FF2B5EF4-FFF2-40B4-BE49-F238E27FC236}">
                <a16:creationId xmlns:a16="http://schemas.microsoft.com/office/drawing/2014/main" id="{6A9F02F1-545D-4250-A37B-7A55D901ECA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574" b="93880" l="10000" r="90000">
                        <a14:foregroundMark x1="58562" y1="7760" x2="58562" y2="7760"/>
                        <a14:foregroundMark x1="51688" y1="93989" x2="51688" y2="93989"/>
                        <a14:foregroundMark x1="48750" y1="6885" x2="48750" y2="6885"/>
                        <a14:foregroundMark x1="44813" y1="5574" x2="44813" y2="5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643" y="716968"/>
            <a:ext cx="2170980" cy="1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2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s.asu.edu/dat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range, table, assis, signe&#10;&#10;Description générée automatiquement">
            <a:extLst>
              <a:ext uri="{FF2B5EF4-FFF2-40B4-BE49-F238E27FC236}">
                <a16:creationId xmlns:a16="http://schemas.microsoft.com/office/drawing/2014/main" id="{7E950E39-D65A-40E8-A353-15F5EDF1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53"/>
          <a:stretch/>
        </p:blipFill>
        <p:spPr>
          <a:xfrm>
            <a:off x="2059997" y="975"/>
            <a:ext cx="8041842" cy="6858000"/>
          </a:xfrm>
          <a:prstGeom prst="rect">
            <a:avLst/>
          </a:prstGeom>
        </p:spPr>
      </p:pic>
      <p:pic>
        <p:nvPicPr>
          <p:cNvPr id="13" name="Image 12" descr="Une image contenant roche, vallée, canyon, nature&#10;&#10;Description générée automatiquement">
            <a:extLst>
              <a:ext uri="{FF2B5EF4-FFF2-40B4-BE49-F238E27FC236}">
                <a16:creationId xmlns:a16="http://schemas.microsoft.com/office/drawing/2014/main" id="{15CEB847-4AAF-44C4-8543-58338ACE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0" b="26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1" y="5182864"/>
                  <a:pt x="2905501" y="3427045"/>
                </a:cubicBezTo>
                <a:cubicBezTo>
                  <a:pt x="2905501" y="1671227"/>
                  <a:pt x="4327804" y="247854"/>
                  <a:pt x="6082303" y="247854"/>
                </a:cubicBezTo>
                <a:close/>
                <a:moveTo>
                  <a:pt x="794765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923439" y="6858000"/>
                </a:lnTo>
                <a:lnTo>
                  <a:pt x="7938929" y="6850061"/>
                </a:lnTo>
                <a:cubicBezTo>
                  <a:pt x="9153123" y="6189975"/>
                  <a:pt x="9977382" y="4902578"/>
                  <a:pt x="9977382" y="3422520"/>
                </a:cubicBezTo>
                <a:cubicBezTo>
                  <a:pt x="9977382" y="2009738"/>
                  <a:pt x="9226353" y="772500"/>
                  <a:pt x="8102044" y="88839"/>
                </a:cubicBezTo>
                <a:close/>
                <a:moveTo>
                  <a:pt x="0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8"/>
                  <a:pt x="2187224" y="3422520"/>
                </a:cubicBezTo>
                <a:cubicBezTo>
                  <a:pt x="2187224" y="4902578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C7F06A-1310-42E3-8232-1082DC792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5" y="0"/>
            <a:ext cx="12188825" cy="6856214"/>
          </a:xfrm>
          <a:prstGeom prst="rect">
            <a:avLst/>
          </a:prstGeom>
        </p:spPr>
      </p:pic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185F813D-FC7D-4AAE-A980-A379292C4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oundRect">
            <a:avLst>
              <a:gd name="adj" fmla="val 8234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4BAA49E-A904-4A70-AE4B-926C56FEC2DC}"/>
              </a:ext>
            </a:extLst>
          </p:cNvPr>
          <p:cNvSpPr txBox="1"/>
          <p:nvPr/>
        </p:nvSpPr>
        <p:spPr>
          <a:xfrm>
            <a:off x="1839004" y="2278493"/>
            <a:ext cx="8434238" cy="20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cs typeface="Cavolini" panose="020B0502040204020203" pitchFamily="66" charset="0"/>
              </a:rPr>
              <a:t>Mapping potential Life nest on Mars, using ArcgisPRO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B0BD777-B03A-45F4-8D5F-17C87415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91" y="118445"/>
            <a:ext cx="1554120" cy="629418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7617161-AA13-4B7E-A2B0-C270E98A15F6}"/>
              </a:ext>
            </a:extLst>
          </p:cNvPr>
          <p:cNvSpPr txBox="1"/>
          <p:nvPr/>
        </p:nvSpPr>
        <p:spPr>
          <a:xfrm>
            <a:off x="16670" y="6209883"/>
            <a:ext cx="1421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TOUDJI Yanis</a:t>
            </a:r>
          </a:p>
          <a:p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B2C94D-6484-423B-B607-DD28239EC6AC}"/>
              </a:ext>
            </a:extLst>
          </p:cNvPr>
          <p:cNvSpPr txBox="1"/>
          <p:nvPr/>
        </p:nvSpPr>
        <p:spPr>
          <a:xfrm>
            <a:off x="10365316" y="6110137"/>
            <a:ext cx="21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RUDNed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3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A0AE88-9ED9-4275-B050-B5F397BD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1"/>
          <a:stretch/>
        </p:blipFill>
        <p:spPr>
          <a:xfrm>
            <a:off x="6096000" y="1028151"/>
            <a:ext cx="5826269" cy="452437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D4E05CC-836B-4584-8059-ABC122D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" y="1028151"/>
            <a:ext cx="5714219" cy="450350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100CF1D-6279-4CCA-A5B9-4DCD0657BC1B}"/>
              </a:ext>
            </a:extLst>
          </p:cNvPr>
          <p:cNvSpPr txBox="1"/>
          <p:nvPr/>
        </p:nvSpPr>
        <p:spPr>
          <a:xfrm>
            <a:off x="1407398" y="5829849"/>
            <a:ext cx="31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Satellite </a:t>
            </a:r>
            <a:r>
              <a:rPr lang="fr-FR" sz="2400" dirty="0" err="1">
                <a:solidFill>
                  <a:srgbClr val="FFFF00"/>
                </a:solidFill>
              </a:rPr>
              <a:t>view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4867CD-09EB-43E7-AC80-C18B66346555}"/>
              </a:ext>
            </a:extLst>
          </p:cNvPr>
          <p:cNvSpPr txBox="1"/>
          <p:nvPr/>
        </p:nvSpPr>
        <p:spPr>
          <a:xfrm>
            <a:off x="7442469" y="5829848"/>
            <a:ext cx="31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Actual</a:t>
            </a:r>
            <a:r>
              <a:rPr lang="fr-FR" sz="2400" dirty="0">
                <a:solidFill>
                  <a:srgbClr val="FFFF00"/>
                </a:solidFill>
              </a:rPr>
              <a:t> relief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3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C0E93146-57CE-44E2-93B1-BC34462181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georeference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0EC698-BB0F-4553-9CCD-A1CCB99EB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3"/>
          <a:stretch/>
        </p:blipFill>
        <p:spPr>
          <a:xfrm>
            <a:off x="1876268" y="821370"/>
            <a:ext cx="8439463" cy="568881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D03236A-E7A5-4CFD-9347-20EB971C23F6}"/>
              </a:ext>
            </a:extLst>
          </p:cNvPr>
          <p:cNvSpPr/>
          <p:nvPr/>
        </p:nvSpPr>
        <p:spPr>
          <a:xfrm>
            <a:off x="4906627" y="5930835"/>
            <a:ext cx="3352954" cy="10792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E5711-FA4E-47C5-A23F-028FB4546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80" t="94924" r="43227" b="-40"/>
          <a:stretch/>
        </p:blipFill>
        <p:spPr>
          <a:xfrm>
            <a:off x="553100" y="1818397"/>
            <a:ext cx="4893173" cy="74492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D784D3-85C6-434C-8B2E-33E2446C4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86" t="95657" r="45362"/>
          <a:stretch/>
        </p:blipFill>
        <p:spPr>
          <a:xfrm>
            <a:off x="7839701" y="4603485"/>
            <a:ext cx="4197554" cy="69475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84963A0D-B648-40D1-873F-8305C315C2EB}"/>
              </a:ext>
            </a:extLst>
          </p:cNvPr>
          <p:cNvSpPr/>
          <p:nvPr/>
        </p:nvSpPr>
        <p:spPr>
          <a:xfrm rot="17381740">
            <a:off x="2771088" y="2211592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50AD074B-8210-433C-97AF-31F2CCF313C4}"/>
              </a:ext>
            </a:extLst>
          </p:cNvPr>
          <p:cNvSpPr/>
          <p:nvPr/>
        </p:nvSpPr>
        <p:spPr>
          <a:xfrm rot="3093476">
            <a:off x="9658124" y="5050578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42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9EA57AB-FBE0-4A86-9F56-882168B1149A}"/>
              </a:ext>
            </a:extLst>
          </p:cNvPr>
          <p:cNvGrpSpPr/>
          <p:nvPr/>
        </p:nvGrpSpPr>
        <p:grpSpPr>
          <a:xfrm>
            <a:off x="479449" y="335467"/>
            <a:ext cx="3648075" cy="3933825"/>
            <a:chOff x="524421" y="1462087"/>
            <a:chExt cx="3648075" cy="3933825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CBE4C47-D9DB-4A38-93D8-FCAF1C37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421" y="1462087"/>
              <a:ext cx="3648075" cy="3933825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9E83E29-20B6-45C1-B91E-F6A5D9EE9003}"/>
                </a:ext>
              </a:extLst>
            </p:cNvPr>
            <p:cNvSpPr/>
            <p:nvPr/>
          </p:nvSpPr>
          <p:spPr>
            <a:xfrm>
              <a:off x="1109037" y="1708879"/>
              <a:ext cx="1019566" cy="9417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CA494DB-E9B5-48B3-BBCF-1527535287B9}"/>
              </a:ext>
            </a:extLst>
          </p:cNvPr>
          <p:cNvGrpSpPr/>
          <p:nvPr/>
        </p:nvGrpSpPr>
        <p:grpSpPr>
          <a:xfrm>
            <a:off x="5378193" y="501021"/>
            <a:ext cx="3420801" cy="2301650"/>
            <a:chOff x="4598705" y="2179751"/>
            <a:chExt cx="3420801" cy="230165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067014E-912F-466E-861E-385C01EC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8705" y="2179751"/>
              <a:ext cx="3420801" cy="2301650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185B210-0110-4AD9-8463-086060E4CA36}"/>
                </a:ext>
              </a:extLst>
            </p:cNvPr>
            <p:cNvSpPr/>
            <p:nvPr/>
          </p:nvSpPr>
          <p:spPr>
            <a:xfrm>
              <a:off x="4757112" y="2650624"/>
              <a:ext cx="699308" cy="5123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843E4DF-E000-4135-8829-D53E2022EDAC}"/>
              </a:ext>
            </a:extLst>
          </p:cNvPr>
          <p:cNvSpPr/>
          <p:nvPr/>
        </p:nvSpPr>
        <p:spPr>
          <a:xfrm rot="16200000">
            <a:off x="4404710" y="1331906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BCB2E6-7DDD-4BD5-9ACC-97DA8678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13" y="3010293"/>
            <a:ext cx="6242143" cy="3703902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FB86EBD-FEE5-461C-AF34-20AC9C716E44}"/>
              </a:ext>
            </a:extLst>
          </p:cNvPr>
          <p:cNvSpPr/>
          <p:nvPr/>
        </p:nvSpPr>
        <p:spPr>
          <a:xfrm rot="16200000">
            <a:off x="3642710" y="4386277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5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AC24118-22D3-4DF8-AFF7-3244320529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georeference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BEA45E-7558-4540-8302-3D9C261F2904}"/>
              </a:ext>
            </a:extLst>
          </p:cNvPr>
          <p:cNvSpPr txBox="1"/>
          <p:nvPr/>
        </p:nvSpPr>
        <p:spPr>
          <a:xfrm>
            <a:off x="2592913" y="1024530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00"/>
                </a:solidFill>
              </a:rPr>
              <a:t>So </a:t>
            </a:r>
            <a:r>
              <a:rPr lang="fr-FR" sz="2400" dirty="0" err="1">
                <a:solidFill>
                  <a:srgbClr val="FFFF00"/>
                </a:solidFill>
              </a:rPr>
              <a:t>we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need</a:t>
            </a:r>
            <a:r>
              <a:rPr lang="fr-FR" sz="2400" dirty="0">
                <a:solidFill>
                  <a:srgbClr val="FFFF00"/>
                </a:solidFill>
              </a:rPr>
              <a:t> to georeference the </a:t>
            </a:r>
            <a:r>
              <a:rPr lang="fr-FR" sz="2400" dirty="0" err="1">
                <a:solidFill>
                  <a:srgbClr val="FFFF00"/>
                </a:solidFill>
              </a:rPr>
              <a:t>map</a:t>
            </a:r>
            <a:r>
              <a:rPr lang="fr-FR" sz="2400" dirty="0">
                <a:solidFill>
                  <a:srgbClr val="FFFF00"/>
                </a:solidFill>
              </a:rPr>
              <a:t> in a </a:t>
            </a:r>
            <a:r>
              <a:rPr lang="fr-FR" sz="2400" dirty="0" err="1">
                <a:solidFill>
                  <a:srgbClr val="FFFF00"/>
                </a:solidFill>
              </a:rPr>
              <a:t>better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way</a:t>
            </a:r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76AC11-8706-49A0-A19F-485C2AD6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" y="2113532"/>
            <a:ext cx="6457950" cy="3657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EBBE67-165D-4D28-A8C4-2D56720D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99" y="2402011"/>
            <a:ext cx="4989773" cy="30806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0C326D6-905A-4CA4-A35F-E6A1F37F2786}"/>
              </a:ext>
            </a:extLst>
          </p:cNvPr>
          <p:cNvSpPr/>
          <p:nvPr/>
        </p:nvSpPr>
        <p:spPr>
          <a:xfrm>
            <a:off x="10243279" y="4122295"/>
            <a:ext cx="1029478" cy="8341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ABA345F-09F3-4776-95EF-32C3CEDF6B17}"/>
              </a:ext>
            </a:extLst>
          </p:cNvPr>
          <p:cNvSpPr/>
          <p:nvPr/>
        </p:nvSpPr>
        <p:spPr>
          <a:xfrm>
            <a:off x="3990442" y="3150569"/>
            <a:ext cx="2292542" cy="1943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10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25AD04-47DE-400E-A45F-95CB2EAE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" y="646102"/>
            <a:ext cx="12038689" cy="484029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C377D8BD-09C2-4700-AC8F-A7B30ECC8CB0}"/>
              </a:ext>
            </a:extLst>
          </p:cNvPr>
          <p:cNvSpPr/>
          <p:nvPr/>
        </p:nvSpPr>
        <p:spPr>
          <a:xfrm>
            <a:off x="6643702" y="2457274"/>
            <a:ext cx="2292542" cy="194345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7ECA3-5D1C-4831-9A87-BB8E6DDD29FD}"/>
              </a:ext>
            </a:extLst>
          </p:cNvPr>
          <p:cNvSpPr txBox="1"/>
          <p:nvPr/>
        </p:nvSpPr>
        <p:spPr>
          <a:xfrm>
            <a:off x="3140615" y="5798405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Edges</a:t>
            </a:r>
            <a:r>
              <a:rPr lang="fr-FR" sz="2400" dirty="0">
                <a:solidFill>
                  <a:srgbClr val="FFFF00"/>
                </a:solidFill>
              </a:rPr>
              <a:t> of </a:t>
            </a:r>
            <a:r>
              <a:rPr lang="fr-FR" sz="2400" dirty="0" err="1">
                <a:solidFill>
                  <a:srgbClr val="FFFF00"/>
                </a:solidFill>
              </a:rPr>
              <a:t>previous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tiles</a:t>
            </a:r>
            <a:r>
              <a:rPr lang="fr-FR" sz="2400" dirty="0">
                <a:solidFill>
                  <a:srgbClr val="FFFF00"/>
                </a:solidFill>
              </a:rPr>
              <a:t>, set to x=0 and y=0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6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FB8C6E-DBB9-493D-A1E1-C0BD778E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62" y="215289"/>
            <a:ext cx="10553075" cy="593320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DB62047-49D7-4B00-BB5D-CCE96338C639}"/>
              </a:ext>
            </a:extLst>
          </p:cNvPr>
          <p:cNvSpPr/>
          <p:nvPr/>
        </p:nvSpPr>
        <p:spPr>
          <a:xfrm>
            <a:off x="4512038" y="5576340"/>
            <a:ext cx="2548329" cy="759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C1B9AA-9E05-4DDD-B0BE-D0503F8ADC59}"/>
              </a:ext>
            </a:extLst>
          </p:cNvPr>
          <p:cNvSpPr txBox="1"/>
          <p:nvPr/>
        </p:nvSpPr>
        <p:spPr>
          <a:xfrm>
            <a:off x="2283115" y="6300318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Now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centered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5B1890-3819-47B2-A146-0B569E9E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6" y="239843"/>
            <a:ext cx="10141986" cy="570208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5778B0-1B9D-4296-A6B2-F1223D681A73}"/>
              </a:ext>
            </a:extLst>
          </p:cNvPr>
          <p:cNvSpPr/>
          <p:nvPr/>
        </p:nvSpPr>
        <p:spPr>
          <a:xfrm>
            <a:off x="4077324" y="5366478"/>
            <a:ext cx="2548329" cy="759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08E0AB-DD08-4750-909A-945DE4839412}"/>
              </a:ext>
            </a:extLst>
          </p:cNvPr>
          <p:cNvSpPr/>
          <p:nvPr/>
        </p:nvSpPr>
        <p:spPr>
          <a:xfrm>
            <a:off x="4008744" y="4190874"/>
            <a:ext cx="464849" cy="3844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A65D9A-CC16-4F5C-B254-F534EB0B59E3}"/>
              </a:ext>
            </a:extLst>
          </p:cNvPr>
          <p:cNvSpPr txBox="1"/>
          <p:nvPr/>
        </p:nvSpPr>
        <p:spPr>
          <a:xfrm>
            <a:off x="2137532" y="6163549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Far </a:t>
            </a:r>
            <a:r>
              <a:rPr lang="fr-FR" sz="2400" dirty="0" err="1">
                <a:solidFill>
                  <a:srgbClr val="FFFF00"/>
                </a:solidFill>
              </a:rPr>
              <a:t>South-West</a:t>
            </a:r>
            <a:r>
              <a:rPr lang="fr-FR" sz="2400" dirty="0">
                <a:solidFill>
                  <a:srgbClr val="FFFF00"/>
                </a:solidFill>
              </a:rPr>
              <a:t>, </a:t>
            </a:r>
            <a:r>
              <a:rPr lang="fr-FR" sz="2400" dirty="0" err="1">
                <a:solidFill>
                  <a:srgbClr val="FFFF00"/>
                </a:solidFill>
              </a:rPr>
              <a:t>should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be</a:t>
            </a:r>
            <a:r>
              <a:rPr lang="fr-FR" sz="2400" dirty="0">
                <a:solidFill>
                  <a:srgbClr val="FFFF00"/>
                </a:solidFill>
              </a:rPr>
              <a:t> -90°S and -180°W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3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2C96619-94E5-4025-B9F6-0D20C2BD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8" y="583165"/>
            <a:ext cx="9797144" cy="51326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E73CAA-AC46-46DF-8837-09F642674734}"/>
              </a:ext>
            </a:extLst>
          </p:cNvPr>
          <p:cNvSpPr txBox="1"/>
          <p:nvPr/>
        </p:nvSpPr>
        <p:spPr>
          <a:xfrm>
            <a:off x="2034113" y="5904919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So, </a:t>
            </a:r>
            <a:r>
              <a:rPr lang="fr-FR" sz="2400" dirty="0" err="1">
                <a:solidFill>
                  <a:srgbClr val="FFFF00"/>
                </a:solidFill>
              </a:rPr>
              <a:t>let’s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consider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this</a:t>
            </a:r>
            <a:r>
              <a:rPr lang="fr-FR" sz="2400" dirty="0">
                <a:solidFill>
                  <a:srgbClr val="FFFF00"/>
                </a:solidFill>
              </a:rPr>
              <a:t> fix for the moment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2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227BED6-1411-46A4-B82D-484B60EC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3" y="1289957"/>
            <a:ext cx="5363584" cy="310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626BB7-3128-4068-8D5F-07ABF440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1146"/>
            <a:ext cx="5987474" cy="3281136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7C60B709-B51E-426D-BBF4-FEC4E04508E7}"/>
              </a:ext>
            </a:extLst>
          </p:cNvPr>
          <p:cNvSpPr/>
          <p:nvPr/>
        </p:nvSpPr>
        <p:spPr>
          <a:xfrm rot="17791280">
            <a:off x="5738812" y="3012504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re 5">
            <a:extLst>
              <a:ext uri="{FF2B5EF4-FFF2-40B4-BE49-F238E27FC236}">
                <a16:creationId xmlns:a16="http://schemas.microsoft.com/office/drawing/2014/main" id="{0093DD10-0F52-4AEE-B9C4-734E28AD3627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Same for the mineral's layers</a:t>
            </a:r>
          </a:p>
        </p:txBody>
      </p:sp>
    </p:spTree>
    <p:extLst>
      <p:ext uri="{BB962C8B-B14F-4D97-AF65-F5344CB8AC3E}">
        <p14:creationId xmlns:p14="http://schemas.microsoft.com/office/powerpoint/2010/main" val="96663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AEA346-7D75-4B08-ABA5-16E201E1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9" y="344714"/>
            <a:ext cx="11210282" cy="55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4BFF1D-7F69-4D37-A44A-945B7F4D05E5}"/>
              </a:ext>
            </a:extLst>
          </p:cNvPr>
          <p:cNvSpPr/>
          <p:nvPr/>
        </p:nvSpPr>
        <p:spPr>
          <a:xfrm>
            <a:off x="5106707" y="5934198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sz="12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BD8ED8-6A2A-4843-A177-AD0859ED6560}"/>
              </a:ext>
            </a:extLst>
          </p:cNvPr>
          <p:cNvSpPr txBox="1"/>
          <p:nvPr/>
        </p:nvSpPr>
        <p:spPr>
          <a:xfrm>
            <a:off x="4563016" y="6051621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nimal, table&#10;&#10;Description générée automatiquement">
            <a:extLst>
              <a:ext uri="{FF2B5EF4-FFF2-40B4-BE49-F238E27FC236}">
                <a16:creationId xmlns:a16="http://schemas.microsoft.com/office/drawing/2014/main" id="{C5E89DEB-606A-4444-A9E2-B795954B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08" y="134911"/>
            <a:ext cx="3758783" cy="2819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C742CC-6B40-40B4-92BA-58B354262ED6}"/>
              </a:ext>
            </a:extLst>
          </p:cNvPr>
          <p:cNvSpPr txBox="1"/>
          <p:nvPr/>
        </p:nvSpPr>
        <p:spPr>
          <a:xfrm>
            <a:off x="5247850" y="944289"/>
            <a:ext cx="169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n w="1016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LIFE</a:t>
            </a:r>
            <a:endParaRPr lang="en-GB" sz="7200" b="1" dirty="0">
              <a:ln w="1016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8BA4DA-A710-4266-93C5-FD14CAE08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93" y="2953998"/>
            <a:ext cx="1762125" cy="368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nageant&#10;&#10;Description générée automatiquement">
            <a:extLst>
              <a:ext uri="{FF2B5EF4-FFF2-40B4-BE49-F238E27FC236}">
                <a16:creationId xmlns:a16="http://schemas.microsoft.com/office/drawing/2014/main" id="{CABAA16A-414A-47FF-B540-7A1796543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86" y="4179949"/>
            <a:ext cx="3758783" cy="2117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8B65E0-0C85-4FD3-BBA1-1360443F9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50" y="3201905"/>
            <a:ext cx="2699479" cy="28194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3676C6D-1366-4229-827E-607D7E80B605}"/>
              </a:ext>
            </a:extLst>
          </p:cNvPr>
          <p:cNvSpPr/>
          <p:nvPr/>
        </p:nvSpPr>
        <p:spPr>
          <a:xfrm rot="2792405">
            <a:off x="3557566" y="2405903"/>
            <a:ext cx="884419" cy="1408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81D3046-68D7-4261-B7D1-B2C33363E827}"/>
              </a:ext>
            </a:extLst>
          </p:cNvPr>
          <p:cNvSpPr/>
          <p:nvPr/>
        </p:nvSpPr>
        <p:spPr>
          <a:xfrm>
            <a:off x="6044331" y="2953996"/>
            <a:ext cx="536865" cy="120032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7FDDE280-7543-4D6C-BE72-4A339A218A79}"/>
              </a:ext>
            </a:extLst>
          </p:cNvPr>
          <p:cNvSpPr/>
          <p:nvPr/>
        </p:nvSpPr>
        <p:spPr>
          <a:xfrm rot="18807595" flipH="1">
            <a:off x="7816359" y="2342523"/>
            <a:ext cx="884419" cy="1408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E80E3BB-5B84-44B6-B60C-3D3D033F6958}"/>
              </a:ext>
            </a:extLst>
          </p:cNvPr>
          <p:cNvSpPr txBox="1"/>
          <p:nvPr/>
        </p:nvSpPr>
        <p:spPr>
          <a:xfrm>
            <a:off x="-1302354" y="183663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Exact same process for SILICATES</a:t>
            </a:r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EAE60A-B561-4824-840B-DB7229A3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4" y="785751"/>
            <a:ext cx="10584849" cy="5286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C809700-DB70-4D82-AC49-9198FE0F1646}"/>
              </a:ext>
            </a:extLst>
          </p:cNvPr>
          <p:cNvSpPr/>
          <p:nvPr/>
        </p:nvSpPr>
        <p:spPr>
          <a:xfrm>
            <a:off x="4714525" y="6139055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E6254B-7937-4868-BB1B-35315ECD8B8F}"/>
              </a:ext>
            </a:extLst>
          </p:cNvPr>
          <p:cNvSpPr txBox="1"/>
          <p:nvPr/>
        </p:nvSpPr>
        <p:spPr>
          <a:xfrm>
            <a:off x="4284047" y="6259142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1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AE2FD2-AE26-463A-B2B4-93B47CB3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6" y="704705"/>
            <a:ext cx="11169608" cy="5448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507EBBB-7F8C-4375-8915-C2FABCFF82B3}"/>
              </a:ext>
            </a:extLst>
          </p:cNvPr>
          <p:cNvSpPr txBox="1"/>
          <p:nvPr/>
        </p:nvSpPr>
        <p:spPr>
          <a:xfrm>
            <a:off x="-1302354" y="183663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Exact same process for FELDSPAR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372A2B8-D6D1-451F-A7C1-B67967641552}"/>
              </a:ext>
            </a:extLst>
          </p:cNvPr>
          <p:cNvSpPr/>
          <p:nvPr/>
        </p:nvSpPr>
        <p:spPr>
          <a:xfrm>
            <a:off x="5106707" y="6153294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08152-5835-40E6-A4A8-852B4D166E72}"/>
              </a:ext>
            </a:extLst>
          </p:cNvPr>
          <p:cNvSpPr txBox="1"/>
          <p:nvPr/>
        </p:nvSpPr>
        <p:spPr>
          <a:xfrm>
            <a:off x="4674631" y="6212005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1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8CF16D38-6A93-4457-B073-E4324C231EEE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Next step : mineral preference of life</a:t>
            </a:r>
          </a:p>
        </p:txBody>
      </p:sp>
      <p:pic>
        <p:nvPicPr>
          <p:cNvPr id="3" name="Image 2" descr="Une image contenant moniteur, télévision, écran, herbe&#10;&#10;Description générée automatiquement">
            <a:extLst>
              <a:ext uri="{FF2B5EF4-FFF2-40B4-BE49-F238E27FC236}">
                <a16:creationId xmlns:a16="http://schemas.microsoft.com/office/drawing/2014/main" id="{A7142AE4-3168-45E5-B333-12C69AA3F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3" y="3039277"/>
            <a:ext cx="3117785" cy="1558893"/>
          </a:xfrm>
          <a:prstGeom prst="rect">
            <a:avLst/>
          </a:prstGeom>
        </p:spPr>
      </p:pic>
      <p:pic>
        <p:nvPicPr>
          <p:cNvPr id="4" name="Image 3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B970941E-2A88-4535-AA9D-077EF6AE3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3" y="1098059"/>
            <a:ext cx="3117785" cy="1558893"/>
          </a:xfrm>
          <a:prstGeom prst="rect">
            <a:avLst/>
          </a:prstGeom>
        </p:spPr>
      </p:pic>
      <p:pic>
        <p:nvPicPr>
          <p:cNvPr id="5" name="Image 4" descr="Une image contenant moniteur, ordinateur, écran, jeu&#10;&#10;Description générée automatiquement">
            <a:extLst>
              <a:ext uri="{FF2B5EF4-FFF2-40B4-BE49-F238E27FC236}">
                <a16:creationId xmlns:a16="http://schemas.microsoft.com/office/drawing/2014/main" id="{D5C8E4BC-51C3-4AE2-BB08-1913AA6DB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5" y="4980495"/>
            <a:ext cx="3117783" cy="1558892"/>
          </a:xfrm>
          <a:prstGeom prst="rect">
            <a:avLst/>
          </a:prstGeom>
        </p:spPr>
      </p:pic>
      <p:sp>
        <p:nvSpPr>
          <p:cNvPr id="6" name="Signe Plus 5">
            <a:extLst>
              <a:ext uri="{FF2B5EF4-FFF2-40B4-BE49-F238E27FC236}">
                <a16:creationId xmlns:a16="http://schemas.microsoft.com/office/drawing/2014/main" id="{6D9F7981-8958-412B-A1A5-2E411A7CB5AA}"/>
              </a:ext>
            </a:extLst>
          </p:cNvPr>
          <p:cNvSpPr/>
          <p:nvPr/>
        </p:nvSpPr>
        <p:spPr>
          <a:xfrm>
            <a:off x="1963712" y="2525842"/>
            <a:ext cx="765376" cy="68205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igne Plus 6">
            <a:extLst>
              <a:ext uri="{FF2B5EF4-FFF2-40B4-BE49-F238E27FC236}">
                <a16:creationId xmlns:a16="http://schemas.microsoft.com/office/drawing/2014/main" id="{8DE7E2CE-A290-4DEB-932D-EBA9EE0583FF}"/>
              </a:ext>
            </a:extLst>
          </p:cNvPr>
          <p:cNvSpPr/>
          <p:nvPr/>
        </p:nvSpPr>
        <p:spPr>
          <a:xfrm>
            <a:off x="1938827" y="4448306"/>
            <a:ext cx="765376" cy="68205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ADD04671-3D29-4578-9AE9-550153D0562C}"/>
              </a:ext>
            </a:extLst>
          </p:cNvPr>
          <p:cNvSpPr/>
          <p:nvPr/>
        </p:nvSpPr>
        <p:spPr>
          <a:xfrm rot="16200000">
            <a:off x="5738812" y="3335351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B9359F-DDAA-4562-AC62-22B37A321B84}"/>
              </a:ext>
            </a:extLst>
          </p:cNvPr>
          <p:cNvSpPr txBox="1"/>
          <p:nvPr/>
        </p:nvSpPr>
        <p:spPr>
          <a:xfrm>
            <a:off x="3983755" y="1743252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0,6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FEA21E-9C0C-4993-B956-DB54F9DF9690}"/>
              </a:ext>
            </a:extLst>
          </p:cNvPr>
          <p:cNvSpPr txBox="1"/>
          <p:nvPr/>
        </p:nvSpPr>
        <p:spPr>
          <a:xfrm>
            <a:off x="3880408" y="3549708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0,25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E33E07-690F-4589-8BBB-AB68BCF2A64F}"/>
              </a:ext>
            </a:extLst>
          </p:cNvPr>
          <p:cNvSpPr txBox="1"/>
          <p:nvPr/>
        </p:nvSpPr>
        <p:spPr>
          <a:xfrm>
            <a:off x="3880408" y="574190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0,15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3A3798-5199-42D8-96ED-E87DEE40316C}"/>
              </a:ext>
            </a:extLst>
          </p:cNvPr>
          <p:cNvSpPr txBox="1"/>
          <p:nvPr/>
        </p:nvSpPr>
        <p:spPr>
          <a:xfrm>
            <a:off x="8080152" y="3454129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2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287A0E-9979-4FE7-AB22-20AC26F4A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4106" y="314795"/>
            <a:ext cx="8423097" cy="4362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3568D4F-6105-487A-933C-6B0E9BA7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98" y="4736896"/>
            <a:ext cx="6001112" cy="1818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8EB91D-7D95-4254-8C9B-8DD812CC6820}"/>
              </a:ext>
            </a:extLst>
          </p:cNvPr>
          <p:cNvSpPr/>
          <p:nvPr/>
        </p:nvSpPr>
        <p:spPr>
          <a:xfrm>
            <a:off x="8927740" y="5461706"/>
            <a:ext cx="267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http://mars.asu.edu/data/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8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0E8482B-E8F6-433B-B507-CC79AF1F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23" y="3223149"/>
            <a:ext cx="5192530" cy="30652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67BFB5-690F-44A0-96BE-96C0CEDF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6" y="1130909"/>
            <a:ext cx="6362700" cy="3371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6D8309-2722-422F-9597-EB9150F671F4}"/>
              </a:ext>
            </a:extLst>
          </p:cNvPr>
          <p:cNvSpPr txBox="1"/>
          <p:nvPr/>
        </p:nvSpPr>
        <p:spPr>
          <a:xfrm>
            <a:off x="1020435" y="5265426"/>
            <a:ext cx="55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72 files to merge </a:t>
            </a:r>
            <a:r>
              <a:rPr lang="fr-FR" sz="2400" dirty="0" err="1">
                <a:solidFill>
                  <a:srgbClr val="FFFF00"/>
                </a:solidFill>
              </a:rPr>
              <a:t>together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C5E87-3FB3-41A2-A6A5-6E517D7772F7}"/>
              </a:ext>
            </a:extLst>
          </p:cNvPr>
          <p:cNvSpPr/>
          <p:nvPr/>
        </p:nvSpPr>
        <p:spPr>
          <a:xfrm>
            <a:off x="1409860" y="107962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Temperature’s</a:t>
            </a:r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layer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87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7B14278-EC18-4700-984F-4046D867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29" y="1456267"/>
            <a:ext cx="5543550" cy="714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D5E3F2-77AA-4497-825A-A5036D8E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6" y="3159360"/>
            <a:ext cx="5190343" cy="2583321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200AF325-ECAB-4B9E-813E-1DDF9C11FE65}"/>
              </a:ext>
            </a:extLst>
          </p:cNvPr>
          <p:cNvSpPr/>
          <p:nvPr/>
        </p:nvSpPr>
        <p:spPr>
          <a:xfrm rot="16200000">
            <a:off x="5604230" y="3975053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86BB393-1AAE-4C9F-9E39-D828EADC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09"/>
          <a:stretch/>
        </p:blipFill>
        <p:spPr>
          <a:xfrm>
            <a:off x="6526376" y="3135234"/>
            <a:ext cx="5322358" cy="2633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357F6-2852-43BD-9427-99EEA2E2679D}"/>
              </a:ext>
            </a:extLst>
          </p:cNvPr>
          <p:cNvSpPr/>
          <p:nvPr/>
        </p:nvSpPr>
        <p:spPr>
          <a:xfrm>
            <a:off x="1409860" y="107962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Surface’s</a:t>
            </a:r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layer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80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extérieur, neige, couvert, skiant&#10;&#10;Description générée automatiquement">
            <a:extLst>
              <a:ext uri="{FF2B5EF4-FFF2-40B4-BE49-F238E27FC236}">
                <a16:creationId xmlns:a16="http://schemas.microsoft.com/office/drawing/2014/main" id="{DAB19812-BE16-4D30-ADCB-9FF6798C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" r="2067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70FE37E6-39F9-4B33-832C-90BBD1B7BFE6}"/>
              </a:ext>
            </a:extLst>
          </p:cNvPr>
          <p:cNvSpPr/>
          <p:nvPr/>
        </p:nvSpPr>
        <p:spPr>
          <a:xfrm>
            <a:off x="3709161" y="2653264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0BE1A779-B196-4FAF-9C19-9D1E057A7469}"/>
              </a:ext>
            </a:extLst>
          </p:cNvPr>
          <p:cNvSpPr/>
          <p:nvPr/>
        </p:nvSpPr>
        <p:spPr>
          <a:xfrm>
            <a:off x="3316546" y="2653263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F2B93ACF-EC15-4632-8B9C-C51D2316279B}"/>
              </a:ext>
            </a:extLst>
          </p:cNvPr>
          <p:cNvSpPr/>
          <p:nvPr/>
        </p:nvSpPr>
        <p:spPr>
          <a:xfrm>
            <a:off x="4060610" y="2653264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EC2170A-621B-48D9-B67B-6B5286303A4F}"/>
              </a:ext>
            </a:extLst>
          </p:cNvPr>
          <p:cNvSpPr/>
          <p:nvPr/>
        </p:nvSpPr>
        <p:spPr>
          <a:xfrm>
            <a:off x="7858709" y="2653263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E756278B-1AE6-49F8-98FF-0158E7BC4F09}"/>
              </a:ext>
            </a:extLst>
          </p:cNvPr>
          <p:cNvSpPr/>
          <p:nvPr/>
        </p:nvSpPr>
        <p:spPr>
          <a:xfrm>
            <a:off x="5010462" y="4654435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46630C86-DD23-4942-8CC3-88A7316C5DB7}"/>
              </a:ext>
            </a:extLst>
          </p:cNvPr>
          <p:cNvSpPr/>
          <p:nvPr/>
        </p:nvSpPr>
        <p:spPr>
          <a:xfrm>
            <a:off x="5490147" y="4654436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6592FEA-1CF0-4416-9C66-F9321206AD35}"/>
              </a:ext>
            </a:extLst>
          </p:cNvPr>
          <p:cNvSpPr/>
          <p:nvPr/>
        </p:nvSpPr>
        <p:spPr>
          <a:xfrm>
            <a:off x="8583980" y="2653268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B17CCB2-F40F-4518-827E-ABBFD104CE7B}"/>
              </a:ext>
            </a:extLst>
          </p:cNvPr>
          <p:cNvSpPr/>
          <p:nvPr/>
        </p:nvSpPr>
        <p:spPr>
          <a:xfrm>
            <a:off x="6492611" y="4654434"/>
            <a:ext cx="2383437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HEMATITE</a:t>
            </a:r>
          </a:p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OLIVINE</a:t>
            </a:r>
          </a:p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AMPHIBOL…</a:t>
            </a:r>
            <a:endParaRPr lang="en-GB" sz="11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EC8FCB5-AAD6-4B11-B018-50A095610EAE}"/>
              </a:ext>
            </a:extLst>
          </p:cNvPr>
          <p:cNvSpPr/>
          <p:nvPr/>
        </p:nvSpPr>
        <p:spPr>
          <a:xfrm>
            <a:off x="4637265" y="2653264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D3D69AD-7C9B-44CE-95B2-D60BCAFF6EA5}"/>
              </a:ext>
            </a:extLst>
          </p:cNvPr>
          <p:cNvSpPr/>
          <p:nvPr/>
        </p:nvSpPr>
        <p:spPr>
          <a:xfrm>
            <a:off x="316116" y="2653268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4E2609-E1F6-4339-99F4-ADA5086A935E}"/>
              </a:ext>
            </a:extLst>
          </p:cNvPr>
          <p:cNvSpPr/>
          <p:nvPr/>
        </p:nvSpPr>
        <p:spPr>
          <a:xfrm>
            <a:off x="1289939" y="529781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Life sustainability of minerals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12847BE-FB93-495A-BD30-AA908225DCF5}"/>
              </a:ext>
            </a:extLst>
          </p:cNvPr>
          <p:cNvSpPr txBox="1">
            <a:spLocks/>
          </p:cNvSpPr>
          <p:nvPr/>
        </p:nvSpPr>
        <p:spPr>
          <a:xfrm>
            <a:off x="1051390" y="30997"/>
            <a:ext cx="10131425" cy="14562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0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minerals</a:t>
            </a:r>
          </a:p>
        </p:txBody>
      </p:sp>
      <p:pic>
        <p:nvPicPr>
          <p:cNvPr id="12" name="Image 11" descr="Une image contenant moniteur, télévision, écran, herbe&#10;&#10;Description générée automatiquement">
            <a:extLst>
              <a:ext uri="{FF2B5EF4-FFF2-40B4-BE49-F238E27FC236}">
                <a16:creationId xmlns:a16="http://schemas.microsoft.com/office/drawing/2014/main" id="{D88EB3BF-C041-43C6-9234-0844F74A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02" y="1204095"/>
            <a:ext cx="4449809" cy="2224905"/>
          </a:xfrm>
          <a:prstGeom prst="rect">
            <a:avLst/>
          </a:prstGeom>
        </p:spPr>
      </p:pic>
      <p:pic>
        <p:nvPicPr>
          <p:cNvPr id="14" name="Image 13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F68DB03A-013B-48CF-B255-49AC3CDD2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4" y="1088648"/>
            <a:ext cx="4774579" cy="2387290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E37BD5D-14D9-4BC3-8F0B-A8DE7D78E815}"/>
              </a:ext>
            </a:extLst>
          </p:cNvPr>
          <p:cNvSpPr/>
          <p:nvPr/>
        </p:nvSpPr>
        <p:spPr>
          <a:xfrm>
            <a:off x="2038780" y="3490402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EC8F5E2-5DF8-489D-B6A3-F2E8A2E26B10}"/>
              </a:ext>
            </a:extLst>
          </p:cNvPr>
          <p:cNvSpPr/>
          <p:nvPr/>
        </p:nvSpPr>
        <p:spPr>
          <a:xfrm>
            <a:off x="7352713" y="3429000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6C019C7-B48B-4013-8428-B92D877DA8BB}"/>
              </a:ext>
            </a:extLst>
          </p:cNvPr>
          <p:cNvSpPr/>
          <p:nvPr/>
        </p:nvSpPr>
        <p:spPr>
          <a:xfrm>
            <a:off x="4866484" y="6247915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sz="12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Une image contenant moniteur, ordinateur, écran, jeu&#10;&#10;Description générée automatiquement">
            <a:extLst>
              <a:ext uri="{FF2B5EF4-FFF2-40B4-BE49-F238E27FC236}">
                <a16:creationId xmlns:a16="http://schemas.microsoft.com/office/drawing/2014/main" id="{3628578E-8AD6-4E55-8AA0-D67D98FEC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68" y="3967080"/>
            <a:ext cx="4561669" cy="22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F2ACD7B6-F237-4EC6-9989-6AB7641BA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</a:t>
            </a:r>
            <a:r>
              <a:rPr lang="en-US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Hillshade</a:t>
            </a:r>
            <a:endParaRPr lang="en-US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E7BFC6-59BC-4DE8-8A2A-0CD5EB19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65" y="1405406"/>
            <a:ext cx="5934075" cy="46767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FBEBD5-0C5D-4675-98A2-52D7642C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19" y="1255363"/>
            <a:ext cx="2647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1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153</Words>
  <Application>Microsoft Office PowerPoint</Application>
  <PresentationFormat>Grand écran</PresentationFormat>
  <Paragraphs>44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Goudy Old Style</vt:lpstr>
      <vt:lpstr>Céleste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Yanis Sushipack</dc:creator>
  <cp:lastModifiedBy>Yanis Sushipack</cp:lastModifiedBy>
  <cp:revision>43</cp:revision>
  <dcterms:created xsi:type="dcterms:W3CDTF">2020-04-19T22:47:05Z</dcterms:created>
  <dcterms:modified xsi:type="dcterms:W3CDTF">2020-04-20T12:47:09Z</dcterms:modified>
</cp:coreProperties>
</file>